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2"/>
  </p:notesMasterIdLst>
  <p:sldIdLst>
    <p:sldId id="393" r:id="rId2"/>
    <p:sldId id="387" r:id="rId3"/>
    <p:sldId id="361" r:id="rId4"/>
    <p:sldId id="363" r:id="rId5"/>
    <p:sldId id="365" r:id="rId6"/>
    <p:sldId id="366" r:id="rId7"/>
    <p:sldId id="367" r:id="rId8"/>
    <p:sldId id="388" r:id="rId9"/>
    <p:sldId id="395" r:id="rId10"/>
    <p:sldId id="38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024" y="-3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89C2F-477F-1A43-924C-30AF1191D68C}" type="datetimeFigureOut">
              <a:rPr lang="en-US" smtClean="0"/>
              <a:t>19/01/2015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BD9FA1-CB5E-9145-8E66-8F6AA49B11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9172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BD9FA1-CB5E-9145-8E66-8F6AA49B11D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561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Monday, 19 January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Monday, 19 January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Monday, 19 January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Monday, 19 January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Monday, 19 January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Monday, 19 January 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Monday, 19 January 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Monday, 19 January 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Monday, 19 January 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Monday, 19 January 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Monday, 19 January 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Monday, 19 January 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khmuseum.com/" TargetMode="External"/><Relationship Id="rId4" Type="http://schemas.openxmlformats.org/officeDocument/2006/relationships/hyperlink" Target="http://www.iwm.org.uk/" TargetMode="External"/><Relationship Id="rId5" Type="http://schemas.openxmlformats.org/officeDocument/2006/relationships/hyperlink" Target="http://www.nam.ac.uk/online-collection/detail.php?acc=1965-04-87-96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ndianexpress.com/article/india/india-others/ude-singh-i-14th-sikh-regiment-third-battle-of-krithia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WHO AM I?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8600" cy="1752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72256" y="373102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842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References: </a:t>
            </a:r>
            <a:r>
              <a:rPr lang="en-US" dirty="0" err="1"/>
              <a:t>Ude</a:t>
            </a:r>
            <a:r>
              <a:rPr lang="en-US" dirty="0"/>
              <a:t> Singh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hlinkClick r:id="rId2"/>
              </a:rPr>
              <a:t>http://indianexpress.com/article/india/india-others/ude-singh-i-14th-sikh-regiment-third-battle-of-krithia</a:t>
            </a:r>
            <a:r>
              <a:rPr lang="en-GB" dirty="0" smtClean="0">
                <a:hlinkClick r:id="rId2"/>
              </a:rPr>
              <a:t>/</a:t>
            </a:r>
            <a:endParaRPr lang="en-GB" dirty="0" smtClean="0"/>
          </a:p>
          <a:p>
            <a:r>
              <a:rPr lang="en-GB" dirty="0">
                <a:hlinkClick r:id="rId3"/>
              </a:rPr>
              <a:t>http://www.sikhmuseum.com</a:t>
            </a:r>
            <a:r>
              <a:rPr lang="en-GB" dirty="0" smtClean="0">
                <a:hlinkClick r:id="rId3"/>
              </a:rPr>
              <a:t>/</a:t>
            </a:r>
            <a:endParaRPr lang="en-GB" dirty="0" smtClean="0"/>
          </a:p>
          <a:p>
            <a:r>
              <a:rPr lang="en-GB" dirty="0">
                <a:hlinkClick r:id="rId4"/>
              </a:rPr>
              <a:t>http://www.iwm.org.uk</a:t>
            </a:r>
            <a:r>
              <a:rPr lang="en-GB" dirty="0" smtClean="0">
                <a:hlinkClick r:id="rId4"/>
              </a:rPr>
              <a:t>/</a:t>
            </a:r>
            <a:endParaRPr lang="en-GB" dirty="0" smtClean="0"/>
          </a:p>
          <a:p>
            <a:r>
              <a:rPr lang="en-GB" dirty="0">
                <a:hlinkClick r:id="rId5"/>
              </a:rPr>
              <a:t>http://www.nam.ac.uk/online-collection/detail.php?acc=1965-04-87-</a:t>
            </a:r>
            <a:r>
              <a:rPr lang="en-GB" dirty="0" smtClean="0">
                <a:hlinkClick r:id="rId5"/>
              </a:rPr>
              <a:t>96</a:t>
            </a:r>
            <a:r>
              <a:rPr lang="en-GB" dirty="0" smtClean="0"/>
              <a:t> 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011426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Content Placeholder 2" descr="sikhs in ww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7836" r="-2783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862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 l="-69196" r="-69196"/>
          <a:stretch>
            <a:fillRect/>
          </a:stretch>
        </p:blipFill>
        <p:spPr>
          <a:xfrm>
            <a:off x="457200" y="1205495"/>
            <a:ext cx="8229600" cy="4876800"/>
          </a:xfrm>
        </p:spPr>
      </p:pic>
    </p:spTree>
    <p:extLst>
      <p:ext uri="{BB962C8B-B14F-4D97-AF65-F5344CB8AC3E}">
        <p14:creationId xmlns:p14="http://schemas.microsoft.com/office/powerpoint/2010/main" val="1118786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16723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>
                <a:latin typeface="Apple Chancery"/>
                <a:cs typeface="Apple Chancery"/>
              </a:rPr>
              <a:t>My dear </a:t>
            </a:r>
            <a:r>
              <a:rPr lang="en-US" dirty="0" err="1">
                <a:latin typeface="Apple Chancery"/>
                <a:cs typeface="Apple Chancery"/>
              </a:rPr>
              <a:t>Harbans</a:t>
            </a:r>
            <a:r>
              <a:rPr lang="en-US" dirty="0">
                <a:latin typeface="Apple Chancery"/>
                <a:cs typeface="Apple Chancery"/>
              </a:rPr>
              <a:t> </a:t>
            </a:r>
            <a:endParaRPr lang="en-GB" dirty="0">
              <a:latin typeface="Apple Chancery"/>
              <a:cs typeface="Apple Chancery"/>
            </a:endParaRPr>
          </a:p>
          <a:p>
            <a:r>
              <a:rPr lang="en-US" dirty="0">
                <a:latin typeface="Apple Chancery"/>
                <a:cs typeface="Apple Chancery"/>
              </a:rPr>
              <a:t>Thank you so much for your letter of 27 June. </a:t>
            </a:r>
            <a:endParaRPr lang="en-GB" dirty="0">
              <a:latin typeface="Apple Chancery"/>
              <a:cs typeface="Apple Chancery"/>
            </a:endParaRPr>
          </a:p>
          <a:p>
            <a:r>
              <a:rPr lang="en-US" dirty="0">
                <a:latin typeface="Apple Chancery"/>
                <a:cs typeface="Apple Chancery"/>
              </a:rPr>
              <a:t>It was a great pleasure to me to be able to see you and </a:t>
            </a:r>
            <a:r>
              <a:rPr lang="en-US" dirty="0" err="1">
                <a:latin typeface="Apple Chancery"/>
                <a:cs typeface="Apple Chancery"/>
              </a:rPr>
              <a:t>Amarjeet</a:t>
            </a:r>
            <a:r>
              <a:rPr lang="en-US" dirty="0">
                <a:latin typeface="Apple Chancery"/>
                <a:cs typeface="Apple Chancery"/>
              </a:rPr>
              <a:t> and your two delightful children and to get to know you better than I have ever known you before. When we were at Kalka on 4 June, I did not realize at that time that it was exactly 53 years that very day when your father carried me out of action when I was wounded. What a curious coincidence that was! </a:t>
            </a:r>
            <a:endParaRPr lang="en-GB" dirty="0">
              <a:latin typeface="Apple Chancery"/>
              <a:cs typeface="Apple Chancery"/>
            </a:endParaRPr>
          </a:p>
          <a:p>
            <a:r>
              <a:rPr lang="en-US" dirty="0" smtClean="0">
                <a:latin typeface="Apple Chancery"/>
                <a:cs typeface="Apple Chancery"/>
              </a:rPr>
              <a:t>Yours ever</a:t>
            </a:r>
          </a:p>
          <a:p>
            <a:r>
              <a:rPr lang="en-US" dirty="0" err="1" smtClean="0">
                <a:latin typeface="Apple Chancery"/>
                <a:cs typeface="Apple Chancery"/>
              </a:rPr>
              <a:t>R.A.Savory</a:t>
            </a:r>
            <a:endParaRPr lang="en-GB" dirty="0">
              <a:latin typeface="Apple Chancery"/>
              <a:cs typeface="Apple Chancery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621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wrestling india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898" r="-5898"/>
          <a:stretch>
            <a:fillRect/>
          </a:stretch>
        </p:blipFill>
        <p:spPr>
          <a:xfrm>
            <a:off x="422877" y="1008143"/>
            <a:ext cx="8229600" cy="4876800"/>
          </a:xfrm>
        </p:spPr>
      </p:pic>
    </p:spTree>
    <p:extLst>
      <p:ext uri="{BB962C8B-B14F-4D97-AF65-F5344CB8AC3E}">
        <p14:creationId xmlns:p14="http://schemas.microsoft.com/office/powerpoint/2010/main" val="4168634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Turban</a:t>
            </a:r>
            <a:endParaRPr lang="en-US" dirty="0"/>
          </a:p>
        </p:txBody>
      </p:sp>
      <p:pic>
        <p:nvPicPr>
          <p:cNvPr id="3" name="Content Placeholder 2" descr="turban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375" r="-3437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82783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‘The </a:t>
            </a:r>
            <a:r>
              <a:rPr lang="en-US" dirty="0"/>
              <a:t>brave Sikhs, who earned a very high degree of appreciation included </a:t>
            </a:r>
            <a:r>
              <a:rPr lang="en-US" dirty="0" err="1"/>
              <a:t>Sardar</a:t>
            </a:r>
            <a:r>
              <a:rPr lang="en-US" dirty="0"/>
              <a:t> </a:t>
            </a:r>
            <a:r>
              <a:rPr lang="en-US" dirty="0" err="1"/>
              <a:t>Udai</a:t>
            </a:r>
            <a:r>
              <a:rPr lang="en-US" dirty="0"/>
              <a:t> Singh, who had saved the life of 2nd Lt R.A. Savory. The handsome </a:t>
            </a:r>
            <a:r>
              <a:rPr lang="en-US" dirty="0" err="1"/>
              <a:t>Jat</a:t>
            </a:r>
            <a:r>
              <a:rPr lang="en-US" dirty="0"/>
              <a:t> Sikh of </a:t>
            </a:r>
            <a:r>
              <a:rPr lang="en-US" dirty="0" err="1"/>
              <a:t>Manikwal</a:t>
            </a:r>
            <a:r>
              <a:rPr lang="en-US" dirty="0"/>
              <a:t> village (near Gill railway station) was over 6 </a:t>
            </a:r>
            <a:r>
              <a:rPr lang="en-US" dirty="0" err="1"/>
              <a:t>ft</a:t>
            </a:r>
            <a:r>
              <a:rPr lang="en-US" dirty="0"/>
              <a:t> tall and had a fair beard and light green eyes. He was a wrestler from his very childhood and when in 1907 he went to </a:t>
            </a:r>
            <a:r>
              <a:rPr lang="en-US" dirty="0" err="1"/>
              <a:t>Ferozepur</a:t>
            </a:r>
            <a:r>
              <a:rPr lang="en-US" dirty="0"/>
              <a:t> to take part in a wrestling match, he was selected by the British to join the 14th Sikhs</a:t>
            </a:r>
            <a:r>
              <a:rPr lang="en-US" dirty="0" smtClean="0"/>
              <a:t>.’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960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797991"/>
            <a:ext cx="8229600" cy="56790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/>
              <a:t>Udai</a:t>
            </a:r>
            <a:r>
              <a:rPr lang="en-GB" dirty="0"/>
              <a:t> Singh was over six feet tall, and had a fair beard and light green </a:t>
            </a:r>
            <a:r>
              <a:rPr lang="en-GB" dirty="0" smtClean="0"/>
              <a:t>eyes. He </a:t>
            </a:r>
            <a:r>
              <a:rPr lang="en-GB" dirty="0"/>
              <a:t>was recruited in 1907, at </a:t>
            </a:r>
            <a:r>
              <a:rPr lang="en-GB" dirty="0" err="1"/>
              <a:t>Ferozepore</a:t>
            </a:r>
            <a:r>
              <a:rPr lang="en-GB" dirty="0"/>
              <a:t>, Punjab, after taking part in a wrestling </a:t>
            </a:r>
            <a:r>
              <a:rPr lang="en-GB" dirty="0" err="1" smtClean="0"/>
              <a:t>match.The</a:t>
            </a:r>
            <a:r>
              <a:rPr lang="en-GB" dirty="0" smtClean="0"/>
              <a:t> </a:t>
            </a:r>
            <a:r>
              <a:rPr lang="en-GB" dirty="0"/>
              <a:t>14th Sikh Regiment were at the extreme left of the British advance at </a:t>
            </a:r>
            <a:r>
              <a:rPr lang="en-GB" dirty="0" err="1" smtClean="0"/>
              <a:t>Krithia</a:t>
            </a:r>
            <a:r>
              <a:rPr lang="en-GB" dirty="0" smtClean="0"/>
              <a:t> with their </a:t>
            </a:r>
            <a:r>
              <a:rPr lang="en-GB" dirty="0"/>
              <a:t>line of advance was covered from every direction by Turkish machine guns</a:t>
            </a:r>
            <a:r>
              <a:rPr lang="en-GB" dirty="0" smtClean="0"/>
              <a:t>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Casualties </a:t>
            </a:r>
            <a:r>
              <a:rPr lang="en-GB" dirty="0"/>
              <a:t>were terrible. When Second Lieutenant </a:t>
            </a:r>
            <a:r>
              <a:rPr lang="en-GB" dirty="0" err="1"/>
              <a:t>Savory</a:t>
            </a:r>
            <a:r>
              <a:rPr lang="en-GB" dirty="0"/>
              <a:t> did not return from the attack, </a:t>
            </a:r>
            <a:r>
              <a:rPr lang="en-GB" dirty="0" err="1"/>
              <a:t>Ude</a:t>
            </a:r>
            <a:r>
              <a:rPr lang="en-GB" dirty="0"/>
              <a:t> Singh went out to find him and carried him to safety.  </a:t>
            </a:r>
            <a:r>
              <a:rPr lang="en-GB" dirty="0" err="1"/>
              <a:t>Savory</a:t>
            </a:r>
            <a:r>
              <a:rPr lang="en-GB" dirty="0"/>
              <a:t> and one other were the officers of the 14th Sikhs not seriously wounded or killed in the battle</a:t>
            </a:r>
            <a:r>
              <a:rPr lang="en-GB" dirty="0" smtClean="0"/>
              <a:t>. </a:t>
            </a:r>
            <a:r>
              <a:rPr lang="en-GB" dirty="0"/>
              <a:t>Gallipoli was a bloody battleground, with only 134 of the 574 men of the 14th Sikh Regiment and only two of the 15 British officers of the unit surviving. 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784605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3200" y="546100"/>
            <a:ext cx="8686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After the war  </a:t>
            </a:r>
            <a:r>
              <a:rPr lang="en-GB" sz="2800" dirty="0" err="1"/>
              <a:t>Udai</a:t>
            </a:r>
            <a:r>
              <a:rPr lang="en-GB" sz="2800" dirty="0"/>
              <a:t> Singh and Reginald </a:t>
            </a:r>
            <a:r>
              <a:rPr lang="en-GB" sz="2800" dirty="0" err="1"/>
              <a:t>Savory</a:t>
            </a:r>
            <a:r>
              <a:rPr lang="en-GB" sz="2800" dirty="0"/>
              <a:t>, who became a general, corresponded  throughout their lives.</a:t>
            </a:r>
          </a:p>
          <a:p>
            <a:endParaRPr lang="en-GB" sz="2800" i="1" dirty="0"/>
          </a:p>
          <a:p>
            <a:r>
              <a:rPr lang="en-GB" sz="2800" i="1" dirty="0"/>
              <a:t>"My head was bleeding and I was dazed and then, </a:t>
            </a:r>
            <a:r>
              <a:rPr lang="en-GB" sz="2800" i="1" dirty="0" err="1"/>
              <a:t>Ude</a:t>
            </a:r>
            <a:r>
              <a:rPr lang="en-GB" sz="2800" i="1" dirty="0"/>
              <a:t> Singh, a great burly Sikh with a fair beard who was one of our battalion wrestlers, came out of the reserve trenches, picked me up, slung me over his shoulder, and brought me to safety; and all the time we were being shot at."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06343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921</TotalTime>
  <Words>365</Words>
  <Application>Microsoft Macintosh PowerPoint</Application>
  <PresentationFormat>On-screen Show (4:3)</PresentationFormat>
  <Paragraphs>20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Clarity</vt:lpstr>
      <vt:lpstr>WHO AM I?</vt:lpstr>
      <vt:lpstr>PowerPoint Presentation</vt:lpstr>
      <vt:lpstr>PowerPoint Presentation</vt:lpstr>
      <vt:lpstr>PowerPoint Presentation</vt:lpstr>
      <vt:lpstr>PowerPoint Presentation</vt:lpstr>
      <vt:lpstr>Turban</vt:lpstr>
      <vt:lpstr>PowerPoint Presentation</vt:lpstr>
      <vt:lpstr>PowerPoint Presentation</vt:lpstr>
      <vt:lpstr>PowerPoint Presentation</vt:lpstr>
      <vt:lpstr>References: Ude Singh</vt:lpstr>
    </vt:vector>
  </TitlesOfParts>
  <Company>IOE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Audio FOR NOAH</dc:title>
  <dc:creator>Nick Peacey</dc:creator>
  <cp:lastModifiedBy>ICS IOE</cp:lastModifiedBy>
  <cp:revision>141</cp:revision>
  <dcterms:created xsi:type="dcterms:W3CDTF">2014-11-11T11:13:43Z</dcterms:created>
  <dcterms:modified xsi:type="dcterms:W3CDTF">2015-01-19T15:37:01Z</dcterms:modified>
</cp:coreProperties>
</file>