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sldIdLst>
    <p:sldId id="263" r:id="rId2"/>
    <p:sldId id="377" r:id="rId3"/>
    <p:sldId id="378" r:id="rId4"/>
    <p:sldId id="379" r:id="rId5"/>
    <p:sldId id="380" r:id="rId6"/>
    <p:sldId id="381" r:id="rId7"/>
    <p:sldId id="382" r:id="rId8"/>
    <p:sldId id="325" r:id="rId9"/>
    <p:sldId id="326" r:id="rId10"/>
    <p:sldId id="327" r:id="rId11"/>
    <p:sldId id="328" r:id="rId12"/>
    <p:sldId id="384" r:id="rId13"/>
    <p:sldId id="397" r:id="rId14"/>
    <p:sldId id="32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0" d="100"/>
          <a:sy n="100" d="100"/>
        </p:scale>
        <p:origin x="-1024"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89C2F-477F-1A43-924C-30AF1191D68C}" type="datetimeFigureOut">
              <a:rPr lang="en-US" smtClean="0"/>
              <a:t>19/01/2015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D9FA1-CB5E-9145-8E66-8F6AA49B11DF}" type="slidenum">
              <a:rPr lang="en-GB" smtClean="0"/>
              <a:t>‹#›</a:t>
            </a:fld>
            <a:endParaRPr lang="en-GB"/>
          </a:p>
        </p:txBody>
      </p:sp>
    </p:spTree>
    <p:extLst>
      <p:ext uri="{BB962C8B-B14F-4D97-AF65-F5344CB8AC3E}">
        <p14:creationId xmlns:p14="http://schemas.microsoft.com/office/powerpoint/2010/main" val="40991726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40259-D786-5243-8845-62069EF1E8EC}" type="slidenum">
              <a:rPr lang="en-US" smtClean="0"/>
              <a:t>4</a:t>
            </a:fld>
            <a:endParaRPr lang="en-US"/>
          </a:p>
        </p:txBody>
      </p:sp>
    </p:spTree>
    <p:extLst>
      <p:ext uri="{BB962C8B-B14F-4D97-AF65-F5344CB8AC3E}">
        <p14:creationId xmlns:p14="http://schemas.microsoft.com/office/powerpoint/2010/main" val="12825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40259-D786-5243-8845-62069EF1E8EC}" type="slidenum">
              <a:rPr lang="en-US" smtClean="0"/>
              <a:t>9</a:t>
            </a:fld>
            <a:endParaRPr lang="en-US"/>
          </a:p>
        </p:txBody>
      </p:sp>
    </p:spTree>
    <p:extLst>
      <p:ext uri="{BB962C8B-B14F-4D97-AF65-F5344CB8AC3E}">
        <p14:creationId xmlns:p14="http://schemas.microsoft.com/office/powerpoint/2010/main" val="12825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19 January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19 January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19 January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19 January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WHO AM I?</a:t>
            </a:r>
            <a:endParaRPr lang="en-US" dirty="0"/>
          </a:p>
        </p:txBody>
      </p:sp>
      <p:sp>
        <p:nvSpPr>
          <p:cNvPr id="3" name="Subtitle 2"/>
          <p:cNvSpPr>
            <a:spLocks noGrp="1"/>
          </p:cNvSpPr>
          <p:nvPr>
            <p:ph type="subTitle" idx="1"/>
          </p:nvPr>
        </p:nvSpPr>
        <p:spPr>
          <a:xfrm>
            <a:off x="685800" y="3505200"/>
            <a:ext cx="7848600" cy="1752600"/>
          </a:xfrm>
        </p:spPr>
        <p:txBody>
          <a:bodyPr/>
          <a:lstStyle/>
          <a:p>
            <a:endParaRPr lang="en-US" dirty="0"/>
          </a:p>
        </p:txBody>
      </p:sp>
      <p:sp>
        <p:nvSpPr>
          <p:cNvPr id="4" name="TextBox 3"/>
          <p:cNvSpPr txBox="1"/>
          <p:nvPr/>
        </p:nvSpPr>
        <p:spPr>
          <a:xfrm>
            <a:off x="1472256" y="373102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729134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8778" y="4670778"/>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143000" y="987778"/>
            <a:ext cx="2286000" cy="2540000"/>
          </a:xfrm>
          <a:prstGeom prst="rect">
            <a:avLst/>
          </a:prstGeom>
        </p:spPr>
      </p:pic>
      <p:pic>
        <p:nvPicPr>
          <p:cNvPr id="8" name="Picture 7"/>
          <p:cNvPicPr>
            <a:picLocks noChangeAspect="1"/>
          </p:cNvPicPr>
          <p:nvPr/>
        </p:nvPicPr>
        <p:blipFill>
          <a:blip r:embed="rId3"/>
          <a:stretch>
            <a:fillRect/>
          </a:stretch>
        </p:blipFill>
        <p:spPr>
          <a:xfrm>
            <a:off x="5136444" y="3033889"/>
            <a:ext cx="2032000" cy="2540000"/>
          </a:xfrm>
          <a:prstGeom prst="rect">
            <a:avLst/>
          </a:prstGeom>
        </p:spPr>
      </p:pic>
    </p:spTree>
    <p:extLst>
      <p:ext uri="{BB962C8B-B14F-4D97-AF65-F5344CB8AC3E}">
        <p14:creationId xmlns:p14="http://schemas.microsoft.com/office/powerpoint/2010/main" val="28613008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Uncomon</a:t>
            </a:r>
            <a:r>
              <a:rPr lang="en-US" dirty="0" smtClean="0"/>
              <a:t> Law</a:t>
            </a:r>
            <a:endParaRPr lang="en-US" dirty="0"/>
          </a:p>
        </p:txBody>
      </p:sp>
      <p:sp>
        <p:nvSpPr>
          <p:cNvPr id="5" name="Content Placeholder 4"/>
          <p:cNvSpPr>
            <a:spLocks noGrp="1"/>
          </p:cNvSpPr>
          <p:nvPr>
            <p:ph idx="1"/>
          </p:nvPr>
        </p:nvSpPr>
        <p:spPr/>
        <p:txBody>
          <a:bodyPr/>
          <a:lstStyle/>
          <a:p>
            <a:r>
              <a:rPr lang="en-US" dirty="0" smtClean="0"/>
              <a:t>‘This is the… second </a:t>
            </a:r>
            <a:r>
              <a:rPr lang="en-US" dirty="0"/>
              <a:t>of two volumes which explore the humorous side of English law, written by a former lawyer and independent MP. Whether writing about the possibility of Brigitte Bardot becoming an MP, or whether a </a:t>
            </a:r>
            <a:r>
              <a:rPr lang="en-US" dirty="0" err="1"/>
              <a:t>cheque</a:t>
            </a:r>
            <a:r>
              <a:rPr lang="en-US" dirty="0"/>
              <a:t> can be written on an egg, the author describes the absurdities of the legal system</a:t>
            </a:r>
            <a:r>
              <a:rPr lang="en-US" dirty="0" smtClean="0"/>
              <a:t>.’</a:t>
            </a:r>
            <a:endParaRPr lang="en-US" dirty="0"/>
          </a:p>
        </p:txBody>
      </p:sp>
    </p:spTree>
    <p:extLst>
      <p:ext uri="{BB962C8B-B14F-4D97-AF65-F5344CB8AC3E}">
        <p14:creationId xmlns:p14="http://schemas.microsoft.com/office/powerpoint/2010/main" val="32125832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4"/>
          <p:cNvSpPr>
            <a:spLocks noGrp="1"/>
          </p:cNvSpPr>
          <p:nvPr>
            <p:ph idx="1"/>
          </p:nvPr>
        </p:nvSpPr>
        <p:spPr>
          <a:xfrm>
            <a:off x="457200" y="1600200"/>
            <a:ext cx="8229600" cy="4876800"/>
          </a:xfrm>
        </p:spPr>
        <p:txBody>
          <a:bodyPr>
            <a:noAutofit/>
          </a:bodyPr>
          <a:lstStyle/>
          <a:p>
            <a:pPr marL="0" indent="0">
              <a:buNone/>
            </a:pPr>
            <a:r>
              <a:rPr lang="en-US" dirty="0" smtClean="0"/>
              <a:t>From a </a:t>
            </a:r>
            <a:r>
              <a:rPr lang="en-US" dirty="0"/>
              <a:t>writer to a soldier, to a law </a:t>
            </a:r>
            <a:r>
              <a:rPr lang="en-US" dirty="0" smtClean="0"/>
              <a:t>reformer, </a:t>
            </a:r>
            <a:r>
              <a:rPr lang="en-US" dirty="0"/>
              <a:t>A. P. Herbert followed many </a:t>
            </a:r>
            <a:r>
              <a:rPr lang="en-US" dirty="0" smtClean="0"/>
              <a:t>careers. He started </a:t>
            </a:r>
            <a:r>
              <a:rPr lang="en-US" dirty="0"/>
              <a:t>writing for the humorous magazine Punch while completing a law degree at Oxford. </a:t>
            </a:r>
          </a:p>
          <a:p>
            <a:pPr marL="0" indent="0">
              <a:buNone/>
            </a:pPr>
            <a:r>
              <a:rPr lang="en-US" dirty="0" smtClean="0"/>
              <a:t>Immediately </a:t>
            </a:r>
            <a:r>
              <a:rPr lang="en-US" dirty="0"/>
              <a:t>after the outbreak of war in 1914 he joined the Royal Naval Division. His battalion went to Gallipoli in May 1915. On the 4th June 1915 they were in the reserve but </a:t>
            </a:r>
            <a:r>
              <a:rPr lang="en-US" dirty="0" smtClean="0"/>
              <a:t>soon </a:t>
            </a:r>
            <a:r>
              <a:rPr lang="en-US" dirty="0"/>
              <a:t>needed to challenge the fierce Ottoman counter attacks.  At Gallipoli Herbert was mentioned in dispatches and wrote many poems. He later drew on his war experiences for a remarkable novel ‘The Secret Battle’ about an officer who was shot in France for cowardice ‘and he was one of the bravest men I ever knew.’ He also wrote WW1’s most famous insulting poem about a general.</a:t>
            </a:r>
          </a:p>
          <a:p>
            <a:endParaRPr lang="en-GB" dirty="0"/>
          </a:p>
        </p:txBody>
      </p:sp>
    </p:spTree>
    <p:extLst>
      <p:ext uri="{BB962C8B-B14F-4D97-AF65-F5344CB8AC3E}">
        <p14:creationId xmlns:p14="http://schemas.microsoft.com/office/powerpoint/2010/main" val="8657089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4" name="Content Placeholder 4"/>
          <p:cNvSpPr>
            <a:spLocks noGrp="1"/>
          </p:cNvSpPr>
          <p:nvPr>
            <p:ph idx="1"/>
          </p:nvPr>
        </p:nvSpPr>
        <p:spPr>
          <a:xfrm>
            <a:off x="457200" y="1600200"/>
            <a:ext cx="8229600" cy="4876800"/>
          </a:xfrm>
        </p:spPr>
        <p:txBody>
          <a:bodyPr>
            <a:noAutofit/>
          </a:bodyPr>
          <a:lstStyle/>
          <a:p>
            <a:pPr marL="0" indent="0">
              <a:buNone/>
            </a:pPr>
            <a:r>
              <a:rPr lang="en-US" dirty="0"/>
              <a:t>As a </a:t>
            </a:r>
            <a:r>
              <a:rPr lang="en-US" dirty="0" smtClean="0"/>
              <a:t>satirist he </a:t>
            </a:r>
            <a:r>
              <a:rPr lang="en-US" dirty="0"/>
              <a:t>was most famous for his “Misleading Cases of the Common Law” series, </a:t>
            </a:r>
            <a:r>
              <a:rPr lang="en-US" dirty="0" smtClean="0"/>
              <a:t>which commented </a:t>
            </a:r>
            <a:r>
              <a:rPr lang="en-US" dirty="0"/>
              <a:t>on the obscure and tangled aspects of the British legal System. ‘Such was his presentation style that though fictional, his works were often mistaken to be real.’ </a:t>
            </a:r>
          </a:p>
          <a:p>
            <a:pPr marL="0" indent="0">
              <a:buNone/>
            </a:pPr>
            <a:r>
              <a:rPr lang="en-US" dirty="0"/>
              <a:t>He became a member of parliament for Oxford University in 1935 and was knighted in 1945 for his </a:t>
            </a:r>
            <a:r>
              <a:rPr lang="en-US" dirty="0" smtClean="0"/>
              <a:t>parliamentary </a:t>
            </a:r>
            <a:r>
              <a:rPr lang="en-US" dirty="0"/>
              <a:t>campaigns, backed with satirical writings, against outdated divorce, alcohol licensing and other laws</a:t>
            </a:r>
            <a:r>
              <a:rPr lang="en-US" dirty="0" smtClean="0"/>
              <a:t>.</a:t>
            </a:r>
            <a:endParaRPr lang="en-US" dirty="0"/>
          </a:p>
          <a:p>
            <a:pPr marL="0" indent="0">
              <a:buNone/>
            </a:pPr>
            <a:r>
              <a:rPr lang="en-US" dirty="0"/>
              <a:t>Herbert married Gwendolyn </a:t>
            </a:r>
            <a:r>
              <a:rPr lang="en-US" dirty="0" smtClean="0"/>
              <a:t>Quilter </a:t>
            </a:r>
            <a:r>
              <a:rPr lang="en-US" dirty="0"/>
              <a:t>on New Year's Eve 1914, a marriage that lasted until his death in 1971. Gwendolyn lived to the age of 97, </a:t>
            </a:r>
            <a:r>
              <a:rPr lang="en-US" dirty="0" smtClean="0"/>
              <a:t>dying in </a:t>
            </a:r>
            <a:r>
              <a:rPr lang="en-US" dirty="0"/>
              <a:t>1986.  They had four children Crystal, Lavender, Jocelyn Herbert and John.</a:t>
            </a:r>
            <a:r>
              <a:rPr lang="en-GB" dirty="0"/>
              <a:t> </a:t>
            </a:r>
          </a:p>
          <a:p>
            <a:endParaRPr lang="en-GB" dirty="0"/>
          </a:p>
        </p:txBody>
      </p:sp>
    </p:spTree>
    <p:extLst>
      <p:ext uri="{BB962C8B-B14F-4D97-AF65-F5344CB8AC3E}">
        <p14:creationId xmlns:p14="http://schemas.microsoft.com/office/powerpoint/2010/main" val="32434056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Alan Patrick (AP) Herbert</a:t>
            </a:r>
          </a:p>
        </p:txBody>
      </p:sp>
      <p:sp>
        <p:nvSpPr>
          <p:cNvPr id="3" name="Content Placeholder 2"/>
          <p:cNvSpPr>
            <a:spLocks noGrp="1"/>
          </p:cNvSpPr>
          <p:nvPr>
            <p:ph idx="1"/>
          </p:nvPr>
        </p:nvSpPr>
        <p:spPr/>
        <p:txBody>
          <a:bodyPr/>
          <a:lstStyle/>
          <a:p>
            <a:r>
              <a:rPr lang="en-US" dirty="0" smtClean="0"/>
              <a:t>[1] Herbert, A.P. (1916) </a:t>
            </a:r>
            <a:r>
              <a:rPr lang="en-US" i="1" dirty="0" smtClean="0"/>
              <a:t>Half-Hours at </a:t>
            </a:r>
            <a:r>
              <a:rPr lang="en-US" i="1" dirty="0" err="1" smtClean="0"/>
              <a:t>Helles</a:t>
            </a:r>
            <a:r>
              <a:rPr lang="en-US" i="1" dirty="0" smtClean="0"/>
              <a:t> </a:t>
            </a:r>
            <a:r>
              <a:rPr lang="en-US" dirty="0" smtClean="0"/>
              <a:t>Longmans</a:t>
            </a:r>
            <a:r>
              <a:rPr lang="en-US" i="1" dirty="0" smtClean="0"/>
              <a:t> (full </a:t>
            </a:r>
            <a:r>
              <a:rPr lang="en-US" i="1" dirty="0"/>
              <a:t>text available at http://</a:t>
            </a:r>
            <a:r>
              <a:rPr lang="en-US" i="1" dirty="0" err="1"/>
              <a:t>www.archive.org</a:t>
            </a:r>
            <a:r>
              <a:rPr lang="en-US" i="1" dirty="0"/>
              <a:t>/stream/halfhoursathelle00herb/</a:t>
            </a:r>
            <a:r>
              <a:rPr lang="en-US" i="1" dirty="0" smtClean="0"/>
              <a:t>halfhoursathelle00herb_djvu.txt)</a:t>
            </a:r>
          </a:p>
          <a:p>
            <a:r>
              <a:rPr lang="en-US" dirty="0" smtClean="0"/>
              <a:t>[2]Stephen, Martin(1996,2014</a:t>
            </a:r>
            <a:r>
              <a:rPr lang="en-US" i="1" dirty="0" smtClean="0"/>
              <a:t>) Poetry and Myths of the Great War: how poets altered our perceptions of history </a:t>
            </a:r>
            <a:r>
              <a:rPr lang="en-US" dirty="0" smtClean="0"/>
              <a:t>Pen &amp; Sword Books Military</a:t>
            </a:r>
          </a:p>
          <a:p>
            <a:r>
              <a:rPr lang="en-US" dirty="0" smtClean="0"/>
              <a:t>[3] The Barrister </a:t>
            </a:r>
            <a:r>
              <a:rPr lang="en-US" dirty="0"/>
              <a:t>Blog </a:t>
            </a:r>
            <a:r>
              <a:rPr lang="en-US" i="1" dirty="0"/>
              <a:t>http://</a:t>
            </a:r>
            <a:r>
              <a:rPr lang="en-US" i="1" dirty="0" err="1"/>
              <a:t>timkevan.blogspot.co.uk</a:t>
            </a:r>
            <a:r>
              <a:rPr lang="en-US" i="1" dirty="0"/>
              <a:t>/2014/12/book-recommendation-more-uncommon-by-</a:t>
            </a:r>
            <a:r>
              <a:rPr lang="en-US" i="1" dirty="0" err="1"/>
              <a:t>ap.html</a:t>
            </a:r>
            <a:r>
              <a:rPr lang="en-US" i="1" dirty="0"/>
              <a:t> </a:t>
            </a:r>
          </a:p>
        </p:txBody>
      </p:sp>
    </p:spTree>
    <p:extLst>
      <p:ext uri="{BB962C8B-B14F-4D97-AF65-F5344CB8AC3E}">
        <p14:creationId xmlns:p14="http://schemas.microsoft.com/office/powerpoint/2010/main" val="51089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714500" y="1102077"/>
            <a:ext cx="5715000" cy="5092700"/>
          </a:xfrm>
          <a:prstGeom prst="rect">
            <a:avLst/>
          </a:prstGeom>
        </p:spPr>
      </p:pic>
    </p:spTree>
    <p:extLst>
      <p:ext uri="{BB962C8B-B14F-4D97-AF65-F5344CB8AC3E}">
        <p14:creationId xmlns:p14="http://schemas.microsoft.com/office/powerpoint/2010/main" val="7583530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800100"/>
            <a:ext cx="3810000" cy="5257800"/>
          </a:xfrm>
          <a:prstGeom prst="rect">
            <a:avLst/>
          </a:prstGeom>
        </p:spPr>
      </p:pic>
    </p:spTree>
    <p:extLst>
      <p:ext uri="{BB962C8B-B14F-4D97-AF65-F5344CB8AC3E}">
        <p14:creationId xmlns:p14="http://schemas.microsoft.com/office/powerpoint/2010/main" val="13701610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63059" y="1086556"/>
            <a:ext cx="5745274" cy="5266501"/>
          </a:xfrm>
          <a:prstGeom prst="rect">
            <a:avLst/>
          </a:prstGeom>
        </p:spPr>
      </p:pic>
    </p:spTree>
    <p:extLst>
      <p:ext uri="{BB962C8B-B14F-4D97-AF65-F5344CB8AC3E}">
        <p14:creationId xmlns:p14="http://schemas.microsoft.com/office/powerpoint/2010/main" val="13506900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June 1915</a:t>
            </a:r>
            <a:endParaRPr lang="en-US" dirty="0"/>
          </a:p>
        </p:txBody>
      </p:sp>
      <p:sp>
        <p:nvSpPr>
          <p:cNvPr id="3" name="Content Placeholder 2"/>
          <p:cNvSpPr>
            <a:spLocks noGrp="1"/>
          </p:cNvSpPr>
          <p:nvPr>
            <p:ph idx="1"/>
          </p:nvPr>
        </p:nvSpPr>
        <p:spPr/>
        <p:txBody>
          <a:bodyPr>
            <a:normAutofit lnSpcReduction="10000"/>
          </a:bodyPr>
          <a:lstStyle/>
          <a:p>
            <a:pPr algn="ctr"/>
            <a:r>
              <a:rPr lang="en-US" dirty="0"/>
              <a:t>This is the Fourth of June. </a:t>
            </a:r>
          </a:p>
          <a:p>
            <a:pPr algn="ctr"/>
            <a:endParaRPr lang="en-US" dirty="0"/>
          </a:p>
          <a:p>
            <a:pPr algn="ctr"/>
            <a:r>
              <a:rPr lang="en-US" dirty="0"/>
              <a:t>Think not I never dream </a:t>
            </a:r>
          </a:p>
          <a:p>
            <a:pPr algn="ctr"/>
            <a:r>
              <a:rPr lang="en-US" dirty="0"/>
              <a:t>The noise of that infernal noon, </a:t>
            </a:r>
          </a:p>
          <a:p>
            <a:pPr algn="ctr"/>
            <a:endParaRPr lang="en-US" dirty="0"/>
          </a:p>
          <a:p>
            <a:pPr algn="ctr"/>
            <a:r>
              <a:rPr lang="en-US" dirty="0"/>
              <a:t>The stretchers' endless stream. </a:t>
            </a:r>
          </a:p>
          <a:p>
            <a:pPr algn="ctr"/>
            <a:r>
              <a:rPr lang="en-US" dirty="0"/>
              <a:t>The tales of triumph won, </a:t>
            </a:r>
          </a:p>
          <a:p>
            <a:pPr algn="ctr"/>
            <a:endParaRPr lang="en-US" dirty="0"/>
          </a:p>
          <a:p>
            <a:pPr algn="ctr"/>
            <a:r>
              <a:rPr lang="en-US" dirty="0"/>
              <a:t>The night that found them lies, </a:t>
            </a:r>
          </a:p>
          <a:p>
            <a:pPr algn="ctr"/>
            <a:r>
              <a:rPr lang="en-US" dirty="0"/>
              <a:t>The wounded wailing in the sun, </a:t>
            </a:r>
          </a:p>
          <a:p>
            <a:pPr algn="ctr"/>
            <a:endParaRPr lang="en-US" dirty="0"/>
          </a:p>
          <a:p>
            <a:pPr algn="ctr"/>
            <a:r>
              <a:rPr lang="en-US" dirty="0"/>
              <a:t>The dead, the dust, the flies. </a:t>
            </a:r>
          </a:p>
        </p:txBody>
      </p:sp>
    </p:spTree>
    <p:extLst>
      <p:ext uri="{BB962C8B-B14F-4D97-AF65-F5344CB8AC3E}">
        <p14:creationId xmlns:p14="http://schemas.microsoft.com/office/powerpoint/2010/main" val="3385673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fun in politics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People </a:t>
            </a:r>
            <a:r>
              <a:rPr lang="en-US" dirty="0"/>
              <a:t>must not do things for fun</a:t>
            </a:r>
            <a:r>
              <a:rPr lang="en-US" dirty="0" smtClean="0"/>
              <a:t>.</a:t>
            </a:r>
          </a:p>
          <a:p>
            <a:endParaRPr lang="en-US" dirty="0"/>
          </a:p>
          <a:p>
            <a:r>
              <a:rPr lang="en-US" dirty="0" smtClean="0"/>
              <a:t>We </a:t>
            </a:r>
            <a:r>
              <a:rPr lang="en-US" dirty="0"/>
              <a:t>are not here for fun. </a:t>
            </a:r>
            <a:endParaRPr lang="en-US" dirty="0" smtClean="0"/>
          </a:p>
          <a:p>
            <a:endParaRPr lang="en-US" dirty="0"/>
          </a:p>
          <a:p>
            <a:r>
              <a:rPr lang="en-US" dirty="0" smtClean="0"/>
              <a:t>There </a:t>
            </a:r>
            <a:r>
              <a:rPr lang="en-US" dirty="0"/>
              <a:t>is no reference to fun in any Act of Parliament</a:t>
            </a:r>
            <a:r>
              <a:rPr lang="en-US" dirty="0" smtClean="0"/>
              <a:t>.</a:t>
            </a:r>
            <a:endParaRPr lang="en-US" dirty="0"/>
          </a:p>
        </p:txBody>
      </p:sp>
    </p:spTree>
    <p:extLst>
      <p:ext uri="{BB962C8B-B14F-4D97-AF65-F5344CB8AC3E}">
        <p14:creationId xmlns:p14="http://schemas.microsoft.com/office/powerpoint/2010/main" val="23942510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9409" y="471930"/>
            <a:ext cx="5128264" cy="6197298"/>
          </a:xfrm>
          <a:prstGeom prst="rect">
            <a:avLst/>
          </a:prstGeom>
        </p:spPr>
      </p:pic>
    </p:spTree>
    <p:extLst>
      <p:ext uri="{BB962C8B-B14F-4D97-AF65-F5344CB8AC3E}">
        <p14:creationId xmlns:p14="http://schemas.microsoft.com/office/powerpoint/2010/main" val="6649156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8778" y="4670778"/>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2171700" y="1841500"/>
            <a:ext cx="4800600" cy="3175000"/>
          </a:xfrm>
          <a:prstGeom prst="rect">
            <a:avLst/>
          </a:prstGeom>
        </p:spPr>
      </p:pic>
    </p:spTree>
    <p:extLst>
      <p:ext uri="{BB962C8B-B14F-4D97-AF65-F5344CB8AC3E}">
        <p14:creationId xmlns:p14="http://schemas.microsoft.com/office/powerpoint/2010/main" val="14757120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3233" y="961021"/>
            <a:ext cx="8015847" cy="5340558"/>
          </a:xfrm>
          <a:prstGeom prst="rect">
            <a:avLst/>
          </a:prstGeom>
        </p:spPr>
      </p:pic>
    </p:spTree>
    <p:extLst>
      <p:ext uri="{BB962C8B-B14F-4D97-AF65-F5344CB8AC3E}">
        <p14:creationId xmlns:p14="http://schemas.microsoft.com/office/powerpoint/2010/main" val="6620512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920</TotalTime>
  <Words>540</Words>
  <Application>Microsoft Macintosh PowerPoint</Application>
  <PresentationFormat>On-screen Show (4:3)</PresentationFormat>
  <Paragraphs>36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WHO AM I?</vt:lpstr>
      <vt:lpstr>PowerPoint Presentation</vt:lpstr>
      <vt:lpstr>PowerPoint Presentation</vt:lpstr>
      <vt:lpstr>PowerPoint Presentation</vt:lpstr>
      <vt:lpstr>4th June 1915</vt:lpstr>
      <vt:lpstr>On fun in politics</vt:lpstr>
      <vt:lpstr>PowerPoint Presentation</vt:lpstr>
      <vt:lpstr>PowerPoint Presentation</vt:lpstr>
      <vt:lpstr>PowerPoint Presentation</vt:lpstr>
      <vt:lpstr>PowerPoint Presentation</vt:lpstr>
      <vt:lpstr>More Uncomon Law</vt:lpstr>
      <vt:lpstr>Summary</vt:lpstr>
      <vt:lpstr>Summary 2</vt:lpstr>
      <vt:lpstr>References: Alan Patrick (AP) Herbert</vt:lpstr>
    </vt:vector>
  </TitlesOfParts>
  <Company>IOE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FOR NOAH</dc:title>
  <dc:creator>Nick Peacey</dc:creator>
  <cp:lastModifiedBy>ICS IOE</cp:lastModifiedBy>
  <cp:revision>141</cp:revision>
  <dcterms:created xsi:type="dcterms:W3CDTF">2014-11-11T11:13:43Z</dcterms:created>
  <dcterms:modified xsi:type="dcterms:W3CDTF">2015-01-19T15:38:59Z</dcterms:modified>
</cp:coreProperties>
</file>