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370" r:id="rId2"/>
    <p:sldId id="369" r:id="rId3"/>
    <p:sldId id="280" r:id="rId4"/>
    <p:sldId id="282" r:id="rId5"/>
    <p:sldId id="281" r:id="rId6"/>
    <p:sldId id="284" r:id="rId7"/>
    <p:sldId id="286" r:id="rId8"/>
    <p:sldId id="288" r:id="rId9"/>
    <p:sldId id="283" r:id="rId10"/>
    <p:sldId id="289" r:id="rId11"/>
    <p:sldId id="372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12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9C2F-477F-1A43-924C-30AF1191D68C}" type="datetimeFigureOut">
              <a:rPr lang="en-US" smtClean="0"/>
              <a:t>19/01/2015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9FA1-CB5E-9145-8E66-8F6AA49B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7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19 January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assicfm.com/discover/music/remembrance-great-composers/frederick-septimus-kell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dirty="0" err="1" smtClean="0"/>
              <a:t>F.S.Kelly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Australian born Frederick </a:t>
            </a:r>
            <a:r>
              <a:rPr lang="en-US" dirty="0" err="1" smtClean="0"/>
              <a:t>Septimus</a:t>
            </a:r>
            <a:r>
              <a:rPr lang="en-US" dirty="0" smtClean="0"/>
              <a:t> ‘</a:t>
            </a:r>
            <a:r>
              <a:rPr lang="en-US" dirty="0" err="1" smtClean="0"/>
              <a:t>Cleg</a:t>
            </a:r>
            <a:r>
              <a:rPr lang="en-US" dirty="0" smtClean="0"/>
              <a:t>’ Kelly first </a:t>
            </a:r>
            <a:r>
              <a:rPr lang="en-US" dirty="0"/>
              <a:t>achieved distinction in </a:t>
            </a:r>
            <a:r>
              <a:rPr lang="en-US" dirty="0" smtClean="0"/>
              <a:t>rowing whilst at university at Oxford and eventually in the London </a:t>
            </a:r>
            <a:r>
              <a:rPr lang="en-US" dirty="0"/>
              <a:t>Olympics.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Pursuing  his musical </a:t>
            </a:r>
            <a:r>
              <a:rPr lang="en-US" dirty="0"/>
              <a:t>career </a:t>
            </a:r>
            <a:r>
              <a:rPr lang="en-US" dirty="0" smtClean="0"/>
              <a:t>after Oxford</a:t>
            </a:r>
            <a:r>
              <a:rPr lang="en-US" dirty="0"/>
              <a:t>, he studied in Frankfurt and gave recitals in Europe and Australia while developing his skills as a composer.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Kelly </a:t>
            </a:r>
            <a:r>
              <a:rPr lang="en-US" dirty="0" smtClean="0"/>
              <a:t>served with </a:t>
            </a:r>
            <a:r>
              <a:rPr lang="en-US" dirty="0"/>
              <a:t>his friends, the poet Rupert Brooke and the composer William Denis </a:t>
            </a:r>
            <a:r>
              <a:rPr lang="en-US" dirty="0" smtClean="0"/>
              <a:t>Browne, in the </a:t>
            </a:r>
            <a:r>
              <a:rPr lang="en-US" dirty="0"/>
              <a:t>Royal Naval Division in </a:t>
            </a:r>
            <a:r>
              <a:rPr lang="en-US" dirty="0" smtClean="0"/>
              <a:t>1914 before joining the campaign in Gallipoli.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dirty="0" err="1" smtClean="0"/>
              <a:t>F.S.Kelly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Brooke’s death en route moved Kelly deeply; he wrote his best known composition </a:t>
            </a:r>
            <a:r>
              <a:rPr lang="en-US" i="1" dirty="0"/>
              <a:t>Elegy for String Orchestra: In Memoriam Rupert Brooke </a:t>
            </a:r>
            <a:r>
              <a:rPr lang="en-US" dirty="0"/>
              <a:t>during the campaign.  He was wounded at Gallipoli and won the Distinguished Service Cross.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 was killed fighting at the Somme in 1916. Jelly </a:t>
            </a:r>
            <a:r>
              <a:rPr lang="en-US" dirty="0" err="1"/>
              <a:t>D’Aranyi</a:t>
            </a:r>
            <a:r>
              <a:rPr lang="en-US" dirty="0"/>
              <a:t>, </a:t>
            </a:r>
            <a:r>
              <a:rPr lang="en-US" dirty="0" smtClean="0"/>
              <a:t>a well-known Hungarian violinist</a:t>
            </a:r>
            <a:r>
              <a:rPr lang="en-US" dirty="0"/>
              <a:t>, played the sonata he wrote for her at his memorial service.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5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References: Frederick </a:t>
            </a:r>
            <a:r>
              <a:rPr lang="en-US" dirty="0" err="1"/>
              <a:t>Septimus</a:t>
            </a:r>
            <a:r>
              <a:rPr lang="en-US" dirty="0"/>
              <a:t> (</a:t>
            </a:r>
            <a:r>
              <a:rPr lang="en-US" dirty="0" err="1"/>
              <a:t>Cleg</a:t>
            </a:r>
            <a:r>
              <a:rPr lang="en-US" dirty="0"/>
              <a:t>) Kelly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Therese </a:t>
            </a:r>
            <a:r>
              <a:rPr lang="en-US" dirty="0" err="1" smtClean="0"/>
              <a:t>Radic</a:t>
            </a:r>
            <a:r>
              <a:rPr lang="en-US" dirty="0" smtClean="0"/>
              <a:t> ed. (2004) </a:t>
            </a:r>
            <a:r>
              <a:rPr lang="en-US" i="1" dirty="0" smtClean="0"/>
              <a:t>Race Against Time: The diaries of FS Kelly </a:t>
            </a:r>
            <a:r>
              <a:rPr lang="en-US" dirty="0" smtClean="0"/>
              <a:t>National Library of Australia</a:t>
            </a:r>
          </a:p>
          <a:p>
            <a:r>
              <a:rPr lang="en-US" dirty="0" smtClean="0"/>
              <a:t>John </a:t>
            </a:r>
            <a:r>
              <a:rPr lang="en-US" dirty="0" err="1"/>
              <a:t>Lemmone</a:t>
            </a:r>
            <a:r>
              <a:rPr lang="en-US" dirty="0"/>
              <a:t> with EW Garside, 'The memoirs of John </a:t>
            </a:r>
            <a:r>
              <a:rPr lang="en-US" dirty="0" err="1"/>
              <a:t>Lemmone</a:t>
            </a:r>
            <a:r>
              <a:rPr lang="en-US" dirty="0"/>
              <a:t> – Flute </a:t>
            </a:r>
            <a:r>
              <a:rPr lang="en-US" dirty="0" smtClean="0"/>
              <a:t>Virtuoso’ in </a:t>
            </a:r>
            <a:r>
              <a:rPr lang="en-US" i="1" dirty="0" smtClean="0"/>
              <a:t>The Flutist </a:t>
            </a:r>
            <a:r>
              <a:rPr lang="en-US" dirty="0" smtClean="0"/>
              <a:t>1926/1927  </a:t>
            </a:r>
          </a:p>
          <a:p>
            <a:r>
              <a:rPr lang="en-US" dirty="0">
                <a:hlinkClick r:id="rId2"/>
              </a:rPr>
              <a:t>http://www.classicfm.com/discover/music/remembrance-great-composers/frederick-septimus-kelly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3281" r="-13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93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Hood Battalion: Royal Naval Division</a:t>
            </a:r>
            <a:endParaRPr lang="en-US" dirty="0"/>
          </a:p>
        </p:txBody>
      </p:sp>
      <p:pic>
        <p:nvPicPr>
          <p:cNvPr id="3" name="Content Placeholder 2" descr="HoodOff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09" b="-7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454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711200"/>
            <a:ext cx="42799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2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sz="3200" i="1" dirty="0"/>
              <a:t>I got in an hour's sleep before lunch and another hour before tea. Before dinner I played Scarlatti's C Minor sonata and Chopin's B Minor Ballade. We all expect to be in action tomorrow</a:t>
            </a:r>
            <a:r>
              <a:rPr lang="en-US" sz="3200" i="1" dirty="0" smtClean="0"/>
              <a:t>.(1)</a:t>
            </a:r>
            <a:r>
              <a:rPr lang="en-US" sz="3200" dirty="0" smtClean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7317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407002"/>
            <a:ext cx="4980170" cy="64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O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500" r="-6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191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Distinguished Service Cross</a:t>
            </a:r>
            <a:endParaRPr lang="en-US" dirty="0"/>
          </a:p>
        </p:txBody>
      </p:sp>
      <p:pic>
        <p:nvPicPr>
          <p:cNvPr id="2" name="Picture 1" descr="Full Size Distinguished Service Cross George VI GRI Medal-Fro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1" y="1395995"/>
            <a:ext cx="2688475" cy="50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93" y="1546610"/>
            <a:ext cx="6349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‘It </a:t>
            </a:r>
            <a:r>
              <a:rPr lang="en-US" dirty="0"/>
              <a:t>was practically completed before we reached Sydney. He called it </a:t>
            </a:r>
            <a:r>
              <a:rPr lang="en-US" i="1" dirty="0"/>
              <a:t>Serenade</a:t>
            </a:r>
            <a:r>
              <a:rPr lang="en-US" dirty="0"/>
              <a:t>, consisting of five movements. The first – Prelude – was written in the Indian Ocean; the second – Idyll – off the coast of West Australia; the third – Minuet – in the Great Australian Bight; the fourth – Air and Variations – off the coast of Victoria; and the fifth – Jig – off the coast of New South Wales.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work is of transcendental beauty and undoubtedly a classic. Later, in Sydney, I had the rare pleasure of playing this composition conducted by the composer, who was none other than FS Kelly, a brilliant Australian pianist, perfectly modest about his fine musicianship and a composer who would probably have made a great reputation, but, alas!, he was killed in action in France. [2</a:t>
            </a:r>
            <a:r>
              <a:rPr lang="en-US" dirty="0" smtClean="0"/>
              <a:t>]’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8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735</TotalTime>
  <Words>447</Words>
  <Application>Microsoft Macintosh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WHO AM I?</vt:lpstr>
      <vt:lpstr>PowerPoint Presentation</vt:lpstr>
      <vt:lpstr>The Hood Battalion: Royal Naval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F.S.Kelly</vt:lpstr>
      <vt:lpstr>Summary: F.S.Kelly</vt:lpstr>
      <vt:lpstr>References: Frederick Septimus (Cleg) Kelly</vt:lpstr>
    </vt:vector>
  </TitlesOfParts>
  <Company>IOE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FOR NOAH</dc:title>
  <dc:creator>Nick Peacey</dc:creator>
  <cp:lastModifiedBy>ICS IOE</cp:lastModifiedBy>
  <cp:revision>118</cp:revision>
  <dcterms:created xsi:type="dcterms:W3CDTF">2014-11-11T11:13:43Z</dcterms:created>
  <dcterms:modified xsi:type="dcterms:W3CDTF">2015-01-19T17:41:08Z</dcterms:modified>
</cp:coreProperties>
</file>