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3216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3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2382" y="48"/>
      </p:cViewPr>
      <p:guideLst>
        <p:guide orient="horz" pos="2448"/>
        <p:guide orient="horz" pos="3216"/>
        <p:guide orient="horz" pos="288"/>
        <p:guide orient="horz" pos="4176"/>
        <p:guide pos="2880"/>
        <p:guide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8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4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7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4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9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0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8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17D0-82CA-4C55-A5BD-654FB061A12F}" type="datetimeFigureOut">
              <a:rPr lang="en-GB" smtClean="0"/>
              <a:t>10/01/2015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0D47-FF1C-4761-ABD3-7E886AE7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3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470025"/>
          </a:xfrm>
        </p:spPr>
        <p:txBody>
          <a:bodyPr/>
          <a:lstStyle/>
          <a:p>
            <a:r>
              <a:rPr lang="en-GB" dirty="0" smtClean="0"/>
              <a:t>Interpreting photographs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14717" y="3408332"/>
            <a:ext cx="7327775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Photographs can tell us about the war.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These are primary evidence.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Look at the pictures and say what you think is happening.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9263" y="5867400"/>
            <a:ext cx="36054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Part of the Gallipoli Music Memorial </a:t>
            </a:r>
            <a:r>
              <a:rPr lang="en-GB" sz="1400" dirty="0" smtClean="0"/>
              <a:t>Resources</a:t>
            </a:r>
          </a:p>
          <a:p>
            <a:pPr algn="ctr"/>
            <a:r>
              <a:rPr lang="en-GB" sz="1400" dirty="0" smtClean="0"/>
              <a:t>Created by </a:t>
            </a:r>
            <a:r>
              <a:rPr lang="en-GB" sz="1400" dirty="0" err="1" smtClean="0"/>
              <a:t>Widgit</a:t>
            </a:r>
            <a:r>
              <a:rPr lang="en-GB" sz="1400" dirty="0" smtClean="0"/>
              <a:t> Software www.widgit.com</a:t>
            </a:r>
          </a:p>
          <a:p>
            <a:pPr algn="ctr"/>
            <a:r>
              <a:rPr lang="en-GB" sz="1400" dirty="0" smtClean="0"/>
              <a:t>Photographs from the Imperial War Museum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23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A dog bringing food to soldiers in WW1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6" y="457200"/>
            <a:ext cx="7912415" cy="3428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415116"/>
            <a:ext cx="8023412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did dogs bring the food to the soldiers? 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happened if the dog didn't reach the soldiers?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374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 smtClean="0"/>
              <a:t>Q 23700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0209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A commander and his men in a trench.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95" y="457201"/>
            <a:ext cx="3471610" cy="3422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4415116"/>
            <a:ext cx="771861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is somebody lying on top of the trench?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has nobody brought the man down for burial?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40041" y="0"/>
            <a:ext cx="2321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</a:t>
            </a:r>
            <a:r>
              <a:rPr lang="en-GB" sz="1400" dirty="0" smtClean="0"/>
              <a:t>AWM</a:t>
            </a:r>
            <a:r>
              <a:rPr lang="en-GB" sz="1400" dirty="0"/>
              <a:t>  </a:t>
            </a:r>
            <a:r>
              <a:rPr lang="en-GB" sz="1400" dirty="0" smtClean="0"/>
              <a:t>A02025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0744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8388"/>
            <a:ext cx="5105400" cy="375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94" y="4419600"/>
            <a:ext cx="7718612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20000"/>
              </a:lnSpc>
            </a:pPr>
            <a:r>
              <a:rPr lang="en-GB" sz="2400" dirty="0" smtClean="0"/>
              <a:t>What is happening in this picture? </a:t>
            </a:r>
          </a:p>
          <a:p>
            <a:pPr algn="ctr">
              <a:lnSpc>
                <a:spcPct val="220000"/>
              </a:lnSpc>
            </a:pPr>
            <a:r>
              <a:rPr lang="en-GB" sz="2400" dirty="0" smtClean="0"/>
              <a:t>What can you find out from it?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03872" y="0"/>
            <a:ext cx="234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 smtClean="0"/>
              <a:t>Q </a:t>
            </a:r>
            <a:r>
              <a:rPr lang="en-GB" sz="1400" dirty="0"/>
              <a:t>13552</a:t>
            </a:r>
          </a:p>
        </p:txBody>
      </p:sp>
    </p:spTree>
    <p:extLst>
      <p:ext uri="{BB962C8B-B14F-4D97-AF65-F5344CB8AC3E}">
        <p14:creationId xmlns:p14="http://schemas.microsoft.com/office/powerpoint/2010/main" val="374837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8999"/>
            <a:ext cx="5257800" cy="3877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94" y="4419600"/>
            <a:ext cx="7718612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20000"/>
              </a:lnSpc>
            </a:pPr>
            <a:r>
              <a:rPr lang="en-GB" sz="2400" dirty="0" smtClean="0"/>
              <a:t>What is happening in this picture? </a:t>
            </a:r>
          </a:p>
          <a:p>
            <a:pPr algn="ctr">
              <a:lnSpc>
                <a:spcPct val="220000"/>
              </a:lnSpc>
            </a:pPr>
            <a:r>
              <a:rPr lang="en-GB" sz="2400" dirty="0" smtClean="0"/>
              <a:t>What can you find out from it?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78224" y="0"/>
            <a:ext cx="2125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</a:t>
            </a:r>
            <a:r>
              <a:rPr lang="en-GB" sz="1400" dirty="0" smtClean="0"/>
              <a:t>© </a:t>
            </a:r>
            <a:r>
              <a:rPr lang="en-GB" sz="1400" dirty="0" smtClean="0"/>
              <a:t>IWM </a:t>
            </a:r>
            <a:r>
              <a:rPr lang="en-GB" sz="1400" dirty="0"/>
              <a:t>13372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738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3487"/>
            <a:ext cx="5105400" cy="3688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94" y="4419600"/>
            <a:ext cx="7718612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20000"/>
              </a:lnSpc>
            </a:pPr>
            <a:r>
              <a:rPr lang="en-GB" sz="2400" dirty="0" smtClean="0"/>
              <a:t>What is happening in this picture? </a:t>
            </a:r>
          </a:p>
          <a:p>
            <a:pPr algn="ctr">
              <a:lnSpc>
                <a:spcPct val="220000"/>
              </a:lnSpc>
            </a:pPr>
            <a:r>
              <a:rPr lang="en-GB" sz="2400" dirty="0" smtClean="0"/>
              <a:t>What can you find out from it?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78224" y="0"/>
            <a:ext cx="2365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</a:t>
            </a:r>
            <a:r>
              <a:rPr lang="en-GB" sz="1400" dirty="0" smtClean="0"/>
              <a:t>© IWM  </a:t>
            </a:r>
            <a:r>
              <a:rPr lang="en-GB" sz="1400" dirty="0"/>
              <a:t>Q 13644 </a:t>
            </a:r>
          </a:p>
        </p:txBody>
      </p:sp>
    </p:spTree>
    <p:extLst>
      <p:ext uri="{BB962C8B-B14F-4D97-AF65-F5344CB8AC3E}">
        <p14:creationId xmlns:p14="http://schemas.microsoft.com/office/powerpoint/2010/main" val="380599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09247"/>
            <a:ext cx="7848600" cy="17526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kinds of injuries were treated in tent hospitals?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was it difficult for the doctors?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42" y="441803"/>
            <a:ext cx="4258915" cy="3444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053" y="389964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 field hospital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8224" y="12298"/>
            <a:ext cx="2245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Photograph © IWM </a:t>
            </a:r>
            <a:r>
              <a:rPr lang="en-GB" sz="1400" dirty="0"/>
              <a:t>Q13316</a:t>
            </a:r>
          </a:p>
        </p:txBody>
      </p:sp>
    </p:spTree>
    <p:extLst>
      <p:ext uri="{BB962C8B-B14F-4D97-AF65-F5344CB8AC3E}">
        <p14:creationId xmlns:p14="http://schemas.microsoft.com/office/powerpoint/2010/main" val="90963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In the trenches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7" y="439551"/>
            <a:ext cx="4603205" cy="3446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419600"/>
            <a:ext cx="78486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is this soldier holding a helmet on top of his rifle?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Where did the soldiers sleep?</a:t>
            </a:r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374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</a:t>
            </a:r>
            <a:r>
              <a:rPr lang="en-GB" sz="1400" dirty="0" smtClean="0"/>
              <a:t>© </a:t>
            </a:r>
            <a:r>
              <a:rPr lang="en-GB" sz="1400" dirty="0"/>
              <a:t>IWM </a:t>
            </a:r>
            <a:r>
              <a:rPr lang="en-GB" sz="1400" dirty="0" smtClean="0"/>
              <a:t>Q </a:t>
            </a:r>
            <a:r>
              <a:rPr lang="en-GB" sz="1400" dirty="0" smtClean="0"/>
              <a:t>13447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040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Saving a friend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7" y="476952"/>
            <a:ext cx="4603205" cy="3371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419600"/>
            <a:ext cx="7848600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happened when a soldier was injured?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Was it safe to rescue wounded soldiers?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374" y="-3414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</a:t>
            </a:r>
            <a:r>
              <a:rPr lang="en-GB" sz="1400" dirty="0" smtClean="0"/>
              <a:t>IWM Q </a:t>
            </a:r>
            <a:r>
              <a:rPr lang="en-GB" sz="1400" dirty="0"/>
              <a:t>13622</a:t>
            </a:r>
          </a:p>
        </p:txBody>
      </p:sp>
    </p:spTree>
    <p:extLst>
      <p:ext uri="{BB962C8B-B14F-4D97-AF65-F5344CB8AC3E}">
        <p14:creationId xmlns:p14="http://schemas.microsoft.com/office/powerpoint/2010/main" val="339360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Landing heavy equipment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7" y="457200"/>
            <a:ext cx="4667145" cy="3424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419599"/>
            <a:ext cx="8839200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How did they bring  artillery from the ships to the beaches?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else did they need to bring from the ships.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78276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 smtClean="0"/>
              <a:t>Q 13637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81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A war cemetery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1" y="457200"/>
            <a:ext cx="4651297" cy="3424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419599"/>
            <a:ext cx="8839200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is this soldier standing in the cemetery?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How did families at home know when a soldier had died?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97648" y="3918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Q 13438</a:t>
            </a:r>
          </a:p>
        </p:txBody>
      </p:sp>
    </p:spTree>
    <p:extLst>
      <p:ext uri="{BB962C8B-B14F-4D97-AF65-F5344CB8AC3E}">
        <p14:creationId xmlns:p14="http://schemas.microsoft.com/office/powerpoint/2010/main" val="15232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Landing on the beaches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97" y="457201"/>
            <a:ext cx="4655806" cy="3422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812" y="4415116"/>
            <a:ext cx="8839200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How do you think the soldiers felt as they landed on the beaches?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did the soldiers do as soon as they landed?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9137" y="1865"/>
            <a:ext cx="2417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/>
              <a:t>Q 112876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862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Food and water distribution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6" y="990600"/>
            <a:ext cx="7207867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419600"/>
            <a:ext cx="7848600" cy="159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Why did they need to have all these water containers.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work did soldiers do when they weren't fighting?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65198" y="0"/>
            <a:ext cx="228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/>
              <a:t>Q 13448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5447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9647"/>
            <a:ext cx="7620000" cy="457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Eating in the trenches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6" y="457200"/>
            <a:ext cx="7912415" cy="342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415116"/>
            <a:ext cx="802341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What  food might soldiers eat in the trenches.</a:t>
            </a:r>
          </a:p>
          <a:p>
            <a:pPr marL="514350" indent="-514350">
              <a:lnSpc>
                <a:spcPct val="22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Where was the food cooked?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64530" y="0"/>
            <a:ext cx="219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Photograph © IWM </a:t>
            </a:r>
            <a:r>
              <a:rPr lang="en-GB" sz="1400" dirty="0"/>
              <a:t>Q 1580</a:t>
            </a:r>
          </a:p>
        </p:txBody>
      </p:sp>
    </p:spTree>
    <p:extLst>
      <p:ext uri="{BB962C8B-B14F-4D97-AF65-F5344CB8AC3E}">
        <p14:creationId xmlns:p14="http://schemas.microsoft.com/office/powerpoint/2010/main" val="17714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393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Interpreting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photographs</dc:title>
  <dc:creator>Admin</dc:creator>
  <cp:lastModifiedBy>Cate</cp:lastModifiedBy>
  <cp:revision>11</cp:revision>
  <dcterms:created xsi:type="dcterms:W3CDTF">2014-12-18T16:04:42Z</dcterms:created>
  <dcterms:modified xsi:type="dcterms:W3CDTF">2015-01-10T13:44:02Z</dcterms:modified>
</cp:coreProperties>
</file>