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3504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pos="2880">
          <p15:clr>
            <a:srgbClr val="A4A3A4"/>
          </p15:clr>
        </p15:guide>
        <p15:guide id="5" pos="768">
          <p15:clr>
            <a:srgbClr val="A4A3A4"/>
          </p15:clr>
        </p15:guide>
        <p15:guide id="6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84"/>
      </p:cViewPr>
      <p:guideLst>
        <p:guide orient="horz" pos="2448"/>
        <p:guide orient="horz" pos="3504"/>
        <p:guide orient="horz" pos="288"/>
        <p:guide pos="2880"/>
        <p:guide pos="768"/>
        <p:guide pos="5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8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4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7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9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0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3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57912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Part of the Gallipoli Music Memorial Resources</a:t>
            </a:r>
          </a:p>
          <a:p>
            <a:r>
              <a:rPr lang="en-GB" sz="1400" dirty="0" err="1" smtClean="0">
                <a:solidFill>
                  <a:schemeClr val="tx1"/>
                </a:solidFill>
              </a:rPr>
              <a:t>Widgit</a:t>
            </a:r>
            <a:r>
              <a:rPr lang="en-GB" sz="1400" dirty="0" smtClean="0">
                <a:solidFill>
                  <a:schemeClr val="tx1"/>
                </a:solidFill>
              </a:rPr>
              <a:t> Symbols © </a:t>
            </a:r>
            <a:r>
              <a:rPr lang="en-GB" sz="1400" dirty="0" err="1" smtClean="0">
                <a:solidFill>
                  <a:schemeClr val="tx1"/>
                </a:solidFill>
              </a:rPr>
              <a:t>Widgit</a:t>
            </a:r>
            <a:r>
              <a:rPr lang="en-GB" sz="1400" dirty="0" smtClean="0">
                <a:solidFill>
                  <a:schemeClr val="tx1"/>
                </a:solidFill>
              </a:rPr>
              <a:t> Software 2002-2015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Photographs from the Imperial War museum 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3077" name="Picture 5" descr="C:\Users\Admin\Documents\Widgit\SymWriter\snippets\01 - Interpreting Photograp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0" y="685800"/>
            <a:ext cx="8667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cuments\Widgit\SymWriter\snippets\03 - Photographs can tell us about the 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805392"/>
            <a:ext cx="8667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cuments\Widgit\SymWriter\snippets\05 - Look at the pictures and say what you think is happ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141788"/>
            <a:ext cx="8667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3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" y="457200"/>
            <a:ext cx="7912415" cy="3428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374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23700</a:t>
            </a:r>
            <a:endParaRPr lang="en-GB" sz="1400" dirty="0"/>
          </a:p>
        </p:txBody>
      </p:sp>
      <p:pic>
        <p:nvPicPr>
          <p:cNvPr id="6" name="Picture 2" descr="C:\Users\Admin\Documents\Widgit\SymWriter\snippets\53 - Why did dogs bring the food to the soldi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4772025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ocuments\Widgit\SymWriter\snippets\54 - What happened if the dog didn't reach the soldi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02" y="5638425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cuments\Widgit\SymWriter\snippets\A dog bringing food to soldiers in W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914775"/>
            <a:ext cx="6762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9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95" y="457201"/>
            <a:ext cx="3471610" cy="3422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0041" y="0"/>
            <a:ext cx="232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</a:t>
            </a:r>
            <a:r>
              <a:rPr lang="en-GB" sz="1400" dirty="0" smtClean="0"/>
              <a:t>AWM</a:t>
            </a:r>
            <a:r>
              <a:rPr lang="en-GB" sz="1400" dirty="0"/>
              <a:t>  </a:t>
            </a:r>
            <a:r>
              <a:rPr lang="en-GB" sz="1400" dirty="0" smtClean="0"/>
              <a:t>A02025</a:t>
            </a:r>
            <a:endParaRPr lang="en-GB" sz="1400" dirty="0"/>
          </a:p>
        </p:txBody>
      </p:sp>
      <p:pic>
        <p:nvPicPr>
          <p:cNvPr id="12292" name="Picture 4" descr="C:\Users\Admin\Documents\Widgit\SymWriter\snippets\58 - A commander and his men in a tre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0" y="3886666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cuments\Widgit\SymWriter\snippets\59 - Why is somebody lying on top of the tre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77241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cuments\Widgit\SymWriter\snippets\60 - Why has nobody brought the man down for bu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5626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29" y="448388"/>
            <a:ext cx="5105400" cy="375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3872" y="0"/>
            <a:ext cx="234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</a:t>
            </a:r>
            <a:r>
              <a:rPr lang="en-GB" sz="1400" dirty="0"/>
              <a:t>13552</a:t>
            </a:r>
          </a:p>
        </p:txBody>
      </p:sp>
      <p:pic>
        <p:nvPicPr>
          <p:cNvPr id="13314" name="Picture 2" descr="C:\Users\Admin\Documents\Widgit\SymWriter\snippets\64 - What can you see in this 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482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cuments\Widgit\SymWriter\snippets\66 - What can you find out from 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2293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7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28" y="448388"/>
            <a:ext cx="5096745" cy="375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8224" y="0"/>
            <a:ext cx="2125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</a:t>
            </a:r>
            <a:r>
              <a:rPr lang="en-GB" sz="1400" dirty="0" smtClean="0"/>
              <a:t>IWM </a:t>
            </a:r>
            <a:r>
              <a:rPr lang="en-GB" sz="1400" dirty="0"/>
              <a:t>13372</a:t>
            </a:r>
            <a:endParaRPr lang="en-GB" sz="1400" dirty="0"/>
          </a:p>
        </p:txBody>
      </p:sp>
      <p:pic>
        <p:nvPicPr>
          <p:cNvPr id="11" name="Picture 2" descr="C:\Users\Admin\Documents\Widgit\SymWriter\snippets\64 - What can you see in this 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80965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ocuments\Widgit\SymWriter\snippets\66 - What can you find out from 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2293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3487"/>
            <a:ext cx="5105400" cy="3688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224" y="0"/>
            <a:ext cx="2365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IWM  </a:t>
            </a:r>
            <a:r>
              <a:rPr lang="en-GB" sz="1400" dirty="0"/>
              <a:t>Q 13644 </a:t>
            </a:r>
          </a:p>
        </p:txBody>
      </p:sp>
      <p:pic>
        <p:nvPicPr>
          <p:cNvPr id="10" name="Picture 2" descr="C:\Users\Admin\Documents\Widgit\SymWriter\snippets\64 - What can you see in this 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482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ocuments\Widgit\SymWriter\snippets\66 - What can you find out from 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2293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9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42" y="441803"/>
            <a:ext cx="4258915" cy="3444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8224" y="12298"/>
            <a:ext cx="2245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Photograph © IWM </a:t>
            </a:r>
            <a:r>
              <a:rPr lang="en-GB" sz="1400" dirty="0"/>
              <a:t>Q13316</a:t>
            </a:r>
          </a:p>
        </p:txBody>
      </p:sp>
      <p:pic>
        <p:nvPicPr>
          <p:cNvPr id="1030" name="Picture 6" descr="C:\Users\Admin\Documents\Widgit\SymWriter\snippets\10 - A tent 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2496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cuments\Widgit\SymWriter\snippets\11 - What kinds of injuries were treated in tent hospi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3" y="4681537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cuments\Widgit\SymWriter\snippets\12 - Why was it difficult for the docto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3943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7" y="439551"/>
            <a:ext cx="4603205" cy="3446649"/>
          </a:xfrm>
          <a:prstGeom prst="rect">
            <a:avLst/>
          </a:prstGeom>
        </p:spPr>
      </p:pic>
      <p:pic>
        <p:nvPicPr>
          <p:cNvPr id="4098" name="Picture 2" descr="C:\Users\Admin\Documents\Widgit\SymWriter\snippets\16 - In the tre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3886199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cuments\Widgit\SymWriter\snippets\17 - Why is this soldier holding a helmet on top of his rif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01" y="4676774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cuments\Widgit\SymWriter\snippets\18 - Where did the soldiers sle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5626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374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</a:t>
            </a:r>
            <a:r>
              <a:rPr lang="en-GB" sz="1400" dirty="0"/>
              <a:t>IWM </a:t>
            </a:r>
            <a:r>
              <a:rPr lang="en-GB" sz="1400" dirty="0" smtClean="0"/>
              <a:t>Q </a:t>
            </a:r>
            <a:r>
              <a:rPr lang="en-GB" sz="1400" dirty="0" smtClean="0"/>
              <a:t>13447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040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7" y="476952"/>
            <a:ext cx="4603205" cy="3371847"/>
          </a:xfrm>
          <a:prstGeom prst="rect">
            <a:avLst/>
          </a:prstGeom>
        </p:spPr>
      </p:pic>
      <p:pic>
        <p:nvPicPr>
          <p:cNvPr id="5122" name="Picture 2" descr="C:\Users\Admin\Documents\Widgit\SymWriter\snippets\21 - Saving a fri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862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cuments\Widgit\SymWriter\snippets\22 - What happened when a soldier was inju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4676775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cuments\Widgit\SymWriter\snippets\23 - Was it safe to rescue wounded soldi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39" y="5562600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374" y="-3414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</a:t>
            </a:r>
            <a:r>
              <a:rPr lang="en-GB" sz="1400" dirty="0" smtClean="0"/>
              <a:t>IWM Q </a:t>
            </a:r>
            <a:r>
              <a:rPr lang="en-GB" sz="1400" dirty="0"/>
              <a:t>13622</a:t>
            </a:r>
          </a:p>
        </p:txBody>
      </p:sp>
    </p:spTree>
    <p:extLst>
      <p:ext uri="{BB962C8B-B14F-4D97-AF65-F5344CB8AC3E}">
        <p14:creationId xmlns:p14="http://schemas.microsoft.com/office/powerpoint/2010/main" val="339360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7" y="457200"/>
            <a:ext cx="4667145" cy="3424518"/>
          </a:xfrm>
          <a:prstGeom prst="rect">
            <a:avLst/>
          </a:prstGeom>
        </p:spPr>
      </p:pic>
      <p:pic>
        <p:nvPicPr>
          <p:cNvPr id="6146" name="Picture 2" descr="C:\Users\Admin\Documents\Widgit\SymWriter\snippets\25 - Landing heavy equi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3886200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cuments\Widgit\SymWriter\snippets\27 - How did they bring heavy artillery from the ships to the bea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25" y="4676775"/>
            <a:ext cx="676275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cuments\Widgit\SymWriter\snippets\28 - What else did they need to bring from the shi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8276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13637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81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1" y="457200"/>
            <a:ext cx="4651297" cy="3424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7648" y="3918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Q 13438</a:t>
            </a:r>
          </a:p>
        </p:txBody>
      </p:sp>
      <p:pic>
        <p:nvPicPr>
          <p:cNvPr id="7172" name="Picture 4" descr="C:\Users\Admin\Documents\Widgit\SymWriter\snippets\31 - A war ceme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11" y="38862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cuments\Widgit\SymWriter\snippets\32 - Why is this soldier standing in the cemet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5" y="4676775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cuments\Widgit\SymWriter\snippets\33 - How did families at home know when a soldier had d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80" y="5576607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97" y="457201"/>
            <a:ext cx="4655806" cy="3422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9137" y="1865"/>
            <a:ext cx="2417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112876 </a:t>
            </a:r>
          </a:p>
          <a:p>
            <a:endParaRPr lang="en-GB" sz="1400" dirty="0"/>
          </a:p>
        </p:txBody>
      </p:sp>
      <p:pic>
        <p:nvPicPr>
          <p:cNvPr id="8196" name="Picture 4" descr="C:\Users\Admin\Documents\Widgit\SymWriter\snippets\35 - Landing on the bea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143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cuments\Widgit\SymWriter\snippets\36 - How do you think the soldiers felt as they landed on the bea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90" y="472187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cuments\Widgit\SymWriter\snippets\37 - What did the soldiers do as soon as they land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56316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6" y="990600"/>
            <a:ext cx="7207867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5198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13448</a:t>
            </a:r>
            <a:endParaRPr lang="en-GB" sz="1400" dirty="0"/>
          </a:p>
        </p:txBody>
      </p:sp>
      <p:pic>
        <p:nvPicPr>
          <p:cNvPr id="9221" name="Picture 5" descr="C:\Users\Admin\Documents\Widgit\SymWriter\snippets\40 - Food and water distrib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cuments\Widgit\SymWriter\snippets\41 - Why did they need to have all these water contain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4772025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cuments\Widgit\SymWriter\snippets\42 - What work did soldiers do when they weren't figh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3" y="5562600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7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" y="457200"/>
            <a:ext cx="7912415" cy="3428999"/>
          </a:xfrm>
          <a:prstGeom prst="rect">
            <a:avLst/>
          </a:prstGeom>
        </p:spPr>
      </p:pic>
      <p:pic>
        <p:nvPicPr>
          <p:cNvPr id="11268" name="Picture 4" descr="C:\Users\Admin\Documents\Widgit\SymWriter\snippets\46 - Eating in the tre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7" y="3927848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cuments\Widgit\SymWriter\snippets\47 - What  food might soldiers eat in the 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741863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cuments\Widgit\SymWriter\snippets\48 - Where was the food cook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576794"/>
            <a:ext cx="6762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4530" y="0"/>
            <a:ext cx="219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1580</a:t>
            </a:r>
          </a:p>
        </p:txBody>
      </p:sp>
    </p:spTree>
    <p:extLst>
      <p:ext uri="{BB962C8B-B14F-4D97-AF65-F5344CB8AC3E}">
        <p14:creationId xmlns:p14="http://schemas.microsoft.com/office/powerpoint/2010/main" val="17714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80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photographs</dc:title>
  <dc:creator>Admin</dc:creator>
  <cp:lastModifiedBy>Cate</cp:lastModifiedBy>
  <cp:revision>13</cp:revision>
  <dcterms:created xsi:type="dcterms:W3CDTF">2014-12-18T16:04:42Z</dcterms:created>
  <dcterms:modified xsi:type="dcterms:W3CDTF">2015-01-10T13:44:03Z</dcterms:modified>
</cp:coreProperties>
</file>